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D0D3-B28E-4BFD-8A0C-C9724C113164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4D31-19E6-41EF-87AC-046A6A34B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34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D0D3-B28E-4BFD-8A0C-C9724C113164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4D31-19E6-41EF-87AC-046A6A34B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88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D0D3-B28E-4BFD-8A0C-C9724C113164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4D31-19E6-41EF-87AC-046A6A34B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33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D0D3-B28E-4BFD-8A0C-C9724C113164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4D31-19E6-41EF-87AC-046A6A34B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007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D0D3-B28E-4BFD-8A0C-C9724C113164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4D31-19E6-41EF-87AC-046A6A34B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88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D0D3-B28E-4BFD-8A0C-C9724C113164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4D31-19E6-41EF-87AC-046A6A34B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13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D0D3-B28E-4BFD-8A0C-C9724C113164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4D31-19E6-41EF-87AC-046A6A34B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59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D0D3-B28E-4BFD-8A0C-C9724C113164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4D31-19E6-41EF-87AC-046A6A34B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19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D0D3-B28E-4BFD-8A0C-C9724C113164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4D31-19E6-41EF-87AC-046A6A34B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49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D0D3-B28E-4BFD-8A0C-C9724C113164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4D31-19E6-41EF-87AC-046A6A34B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56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D0D3-B28E-4BFD-8A0C-C9724C113164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4D31-19E6-41EF-87AC-046A6A34B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05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ED0D3-B28E-4BFD-8A0C-C9724C113164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4D31-19E6-41EF-87AC-046A6A34B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88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89004" y="8276606"/>
            <a:ext cx="4062846" cy="257023"/>
          </a:xfrm>
        </p:spPr>
        <p:txBody>
          <a:bodyPr>
            <a:noAutofit/>
          </a:bodyPr>
          <a:lstStyle/>
          <a:p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米川公民館　ＧＷ企画　　　ぬりえコンテスト</a:t>
            </a: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341953" y="8751792"/>
            <a:ext cx="997073" cy="160063"/>
          </a:xfrm>
          <a:prstGeom prst="rect">
            <a:avLst/>
          </a:prstGeom>
        </p:spPr>
        <p:txBody>
          <a:bodyPr vert="horz" lIns="47478" tIns="23739" rIns="47478" bIns="23739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応募者氏名：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-91031" y="8197242"/>
            <a:ext cx="694903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サブタイトル 2"/>
          <p:cNvSpPr txBox="1">
            <a:spLocks/>
          </p:cNvSpPr>
          <p:nvPr/>
        </p:nvSpPr>
        <p:spPr>
          <a:xfrm>
            <a:off x="341953" y="9091159"/>
            <a:ext cx="997073" cy="160063"/>
          </a:xfrm>
          <a:prstGeom prst="rect">
            <a:avLst/>
          </a:prstGeom>
        </p:spPr>
        <p:txBody>
          <a:bodyPr vert="horz" lIns="47478" tIns="23739" rIns="47478" bIns="23739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保護者名：</a:t>
            </a: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341953" y="9430526"/>
            <a:ext cx="997073" cy="160063"/>
          </a:xfrm>
          <a:prstGeom prst="rect">
            <a:avLst/>
          </a:prstGeom>
        </p:spPr>
        <p:txBody>
          <a:bodyPr vert="horz" lIns="47478" tIns="23739" rIns="47478" bIns="23739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住　　　所：</a:t>
            </a:r>
          </a:p>
        </p:txBody>
      </p:sp>
      <p:cxnSp>
        <p:nvCxnSpPr>
          <p:cNvPr id="17" name="直線コネクタ 16"/>
          <p:cNvCxnSpPr/>
          <p:nvPr/>
        </p:nvCxnSpPr>
        <p:spPr>
          <a:xfrm>
            <a:off x="416018" y="8991219"/>
            <a:ext cx="3041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16018" y="9340874"/>
            <a:ext cx="3041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416018" y="9686925"/>
            <a:ext cx="3041557" cy="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3935163" y="8991219"/>
            <a:ext cx="1623602" cy="2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サブタイトル 2"/>
          <p:cNvSpPr txBox="1">
            <a:spLocks/>
          </p:cNvSpPr>
          <p:nvPr/>
        </p:nvSpPr>
        <p:spPr>
          <a:xfrm>
            <a:off x="341953" y="8620292"/>
            <a:ext cx="997073" cy="160063"/>
          </a:xfrm>
          <a:prstGeom prst="rect">
            <a:avLst/>
          </a:prstGeom>
        </p:spPr>
        <p:txBody>
          <a:bodyPr vert="horz" lIns="47478" tIns="23739" rIns="47478" bIns="23739" rtlCol="0">
            <a:normAutofit fontScale="70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ふ　り　が　な</a:t>
            </a:r>
          </a:p>
        </p:txBody>
      </p:sp>
      <p:sp>
        <p:nvSpPr>
          <p:cNvPr id="61" name="サブタイトル 2"/>
          <p:cNvSpPr txBox="1">
            <a:spLocks/>
          </p:cNvSpPr>
          <p:nvPr/>
        </p:nvSpPr>
        <p:spPr>
          <a:xfrm>
            <a:off x="3935163" y="8785846"/>
            <a:ext cx="1747995" cy="205373"/>
          </a:xfrm>
          <a:prstGeom prst="rect">
            <a:avLst/>
          </a:prstGeom>
        </p:spPr>
        <p:txBody>
          <a:bodyPr vert="horz" lIns="47478" tIns="23739" rIns="47478" bIns="23739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　　　　齢：　　　　　　歳</a:t>
            </a:r>
          </a:p>
        </p:txBody>
      </p:sp>
      <p:sp>
        <p:nvSpPr>
          <p:cNvPr id="62" name="サブタイトル 2"/>
          <p:cNvSpPr txBox="1">
            <a:spLocks/>
          </p:cNvSpPr>
          <p:nvPr/>
        </p:nvSpPr>
        <p:spPr>
          <a:xfrm>
            <a:off x="3935163" y="9091159"/>
            <a:ext cx="1862295" cy="239427"/>
          </a:xfrm>
          <a:prstGeom prst="rect">
            <a:avLst/>
          </a:prstGeom>
        </p:spPr>
        <p:txBody>
          <a:bodyPr vert="horz" lIns="47478" tIns="23739" rIns="47478" bIns="23739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行　政　区：　　　　　　区</a:t>
            </a:r>
          </a:p>
        </p:txBody>
      </p:sp>
      <p:sp>
        <p:nvSpPr>
          <p:cNvPr id="63" name="サブタイトル 2"/>
          <p:cNvSpPr txBox="1">
            <a:spLocks/>
          </p:cNvSpPr>
          <p:nvPr/>
        </p:nvSpPr>
        <p:spPr>
          <a:xfrm>
            <a:off x="3935163" y="9430526"/>
            <a:ext cx="1979862" cy="160063"/>
          </a:xfrm>
          <a:prstGeom prst="rect">
            <a:avLst/>
          </a:prstGeom>
        </p:spPr>
        <p:txBody>
          <a:bodyPr vert="horz" lIns="47478" tIns="23739" rIns="47478" bIns="23739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ご連絡先：　　　　　　</a:t>
            </a:r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3935163" y="9340874"/>
            <a:ext cx="1623602" cy="2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3935163" y="9690529"/>
            <a:ext cx="2475162" cy="2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"/>
          <a:srcRect l="3037" t="469" r="9981" b="11706"/>
          <a:stretch/>
        </p:blipFill>
        <p:spPr>
          <a:xfrm>
            <a:off x="628002" y="37678"/>
            <a:ext cx="5659146" cy="81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879</TotalTime>
  <Words>11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UD デジタル 教科書体 NK-B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第１７回　米川手づくり文化祭 ぬりえコンテスト</dc:title>
  <dc:creator>yonekawa04</dc:creator>
  <cp:lastModifiedBy>yonekawa04</cp:lastModifiedBy>
  <cp:revision>46</cp:revision>
  <cp:lastPrinted>2020-04-23T06:43:28Z</cp:lastPrinted>
  <dcterms:created xsi:type="dcterms:W3CDTF">2019-08-13T01:38:19Z</dcterms:created>
  <dcterms:modified xsi:type="dcterms:W3CDTF">2020-04-23T06:46:12Z</dcterms:modified>
</cp:coreProperties>
</file>